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7" r:id="rId5"/>
    <p:sldId id="259" r:id="rId6"/>
    <p:sldId id="260" r:id="rId7"/>
    <p:sldId id="270" r:id="rId8"/>
    <p:sldId id="265" r:id="rId9"/>
    <p:sldId id="261" r:id="rId10"/>
    <p:sldId id="258" r:id="rId11"/>
    <p:sldId id="271" r:id="rId12"/>
    <p:sldId id="266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17E"/>
    <a:srgbClr val="BA8C00"/>
    <a:srgbClr val="CC9B00"/>
    <a:srgbClr val="C2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2563D-8CBE-4208-BE5A-B88FE0EF1FA5}" type="datetimeFigureOut">
              <a:rPr lang="hr-HR" smtClean="0"/>
              <a:t>27.1.2022.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EF66-EC6F-49F0-A96B-B9EC99C54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9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561C3-A7FF-4476-B4C7-4B0F9510B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333039-69DE-46C6-A492-D885CEAEC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00ABDE-0119-4847-825A-290EF494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F4A3-0385-4A95-ABE3-6AFB5A2A6B4B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38423-2AD4-4689-BDDC-8A936661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29E9CF-F80E-42E8-9555-37D54B4C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78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6A42F-1494-4DF2-84CD-4FBF0CC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D1EEB27-433B-42D2-A59D-C61630F9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E2A8AD-5E16-4024-BC38-70A1AF89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B82F-51CA-469E-B87B-4A18B094170D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48EC9C-C1E7-4123-8856-79C358D4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6F6D41-F499-42F9-B596-A2362EB3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1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4C60735-C65B-4221-96F0-086343D6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C89112-1AC5-4A07-B01B-38BF21A3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B951B0-8F5D-45C2-B441-D4349BDD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579F-B64E-45D0-B486-49248D637079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16A0CB-35D5-4F1A-BAA5-EAE628A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779058-7910-4AE6-823A-88279AC9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68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4EF7D-27D9-4D94-BD38-7FBD59C0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12D8DB-A351-45A5-A761-2369A2CA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DBD917-0101-46FE-BEA1-905AFFCC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10B-E39E-4313-8CE0-FF9C66BEB3AF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BE75AF-871D-42D6-8E81-F38E1B91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03FAA1-D941-4485-9B5B-592CCD3E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8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F9A9E-A4B1-44B7-88EC-2152D20B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5F987E-D5C1-4E4A-8F76-D92DE4E1F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2F7EC1-F0D0-4C99-91B9-1767EC39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1526-76D7-4B67-9A1C-BA3E91E7871A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CC8154-1217-4A8C-9C22-D5F5E935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75AD57-6509-4DF6-9BD1-99B0F81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42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2D360B-15B5-4F09-8DCC-A0825435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85BB8F-E727-4765-B36A-BE403E7A1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566479-A079-4966-A667-1496AF6A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B0F7F6-3304-482A-907D-407D4DFB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767A-6381-4862-B87F-136E63B44FA9}" type="datetime1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339673-982C-4EE9-B4A3-B569C9B2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08396A-4FD8-481D-A2D3-4165A456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5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544B7-2F6B-4BC4-9386-71D81D87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674D95-6C77-47A2-A141-D6BD801F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5DD043-33A7-47D8-9376-5379AEDC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FBEF60B-8B27-4E87-B842-5078D1B6F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E86B70-C073-4AC4-B101-C66F28857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45E987E-3C83-4B75-8431-AEAD6050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CE9B-89D6-4E56-84C7-C51DCB319AF5}" type="datetime1">
              <a:rPr lang="hr-HR" smtClean="0"/>
              <a:t>27.1.2022.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2B3D293-D7EF-4BCE-A75B-F128B325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1DD6C1-ACBF-44C7-A931-773C87E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54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E4836-78EE-4241-94E4-568F5BD9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4D4B90-8CED-4A26-9AF6-A2681CC7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FBAF-4192-4669-81DB-D48788376075}" type="datetime1">
              <a:rPr lang="hr-HR" smtClean="0"/>
              <a:t>27.1.2022.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679E02-A452-41EB-B5E2-D34DDAE6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F7BAA21-29E4-4790-8434-3C316534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65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0CA2407-9611-4997-90BE-5902A7DD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7DBF-BECE-4885-AB1B-EF93D733057A}" type="datetime1">
              <a:rPr lang="hr-HR" smtClean="0"/>
              <a:t>27.1.2022.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BF30E-2D35-4A27-9CD1-334D10F7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9B644D4-4340-4B39-B72C-6D3D1DEB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9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A9234-E56A-421C-BFF1-0E1733D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CEFBC1-4B17-4AD2-A26B-40500CE7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701E261-2F46-4488-A435-64CC781B7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70AC70-09E4-406D-B723-00EA0FD1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5516-8EE0-41B2-80B5-A97B8E6F58CE}" type="datetime1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504CEAA-B78F-4AE6-8067-8FD569FD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2E9EDD7-199A-447B-A08A-BD5052A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5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2F350-00CC-48C4-86B8-659A8C63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DECE087-219B-487D-9C21-08F0CEC1D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C260DC-6C9A-447C-9649-9F39664C9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C6D3F04-977A-4726-AB90-5E6AE131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79-E2B4-40DF-8B3C-D32CD947917E}" type="datetime1">
              <a:rPr lang="hr-HR" smtClean="0"/>
              <a:t>27.1.2022.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BC340B-AF0D-4762-A7F0-FDD5D323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150CBF-2BE4-4F52-8BB1-950D89E9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9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0AD2B3-4BEC-4334-BFAB-828ACCE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60C6D4-8DE4-4D3B-AF84-90AE90E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6A7841-0A9C-4FF2-99BC-FA0E69260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7F23-EE8C-4982-8550-28471FC771E5}" type="datetime1">
              <a:rPr lang="hr-HR" smtClean="0"/>
              <a:t>27.1.2022.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1F18E4-BAA2-40EB-B21C-584C96C4C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32A851-416E-45B0-A827-42BC312B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3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29B39">
                <a:alpha val="10196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D990FF9-8C69-4BDC-AC77-C68EC4408009}"/>
              </a:ext>
            </a:extLst>
          </p:cNvPr>
          <p:cNvSpPr/>
          <p:nvPr/>
        </p:nvSpPr>
        <p:spPr>
          <a:xfrm>
            <a:off x="6979298" y="0"/>
            <a:ext cx="5212702" cy="525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40D23687-3166-4CA2-AAA9-DC664E9DF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0" y="5140846"/>
            <a:ext cx="9282759" cy="1717154"/>
          </a:xfrm>
          <a:prstGeom prst="rect">
            <a:avLst/>
          </a:prstGeom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B9571813-317F-4E63-9EC0-6E60CAB6C1B0}"/>
              </a:ext>
            </a:extLst>
          </p:cNvPr>
          <p:cNvSpPr/>
          <p:nvPr/>
        </p:nvSpPr>
        <p:spPr>
          <a:xfrm>
            <a:off x="8141618" y="5868000"/>
            <a:ext cx="3752782" cy="73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73" y="144877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Naslov aktivnosti </a:t>
            </a:r>
            <a:b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abcdefgh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ijklmno</a:t>
            </a:r>
            <a:endParaRPr lang="hr-HR" b="1" dirty="0">
              <a:solidFill>
                <a:schemeClr val="accent5">
                  <a:lumMod val="50000"/>
                </a:schemeClr>
              </a:solidFill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616" y="3987800"/>
            <a:ext cx="9144000" cy="67564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 i prezime autora/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više njih</a:t>
            </a:r>
            <a:endParaRPr lang="hr-HR" dirty="0">
              <a:solidFill>
                <a:schemeClr val="accent5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82DA22B-B86A-41DC-808D-217535111EE7}"/>
              </a:ext>
            </a:extLst>
          </p:cNvPr>
          <p:cNvSpPr txBox="1"/>
          <p:nvPr/>
        </p:nvSpPr>
        <p:spPr>
          <a:xfrm>
            <a:off x="4228434" y="5939115"/>
            <a:ext cx="3677799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15. tjedan psihologije u Hrvatskoj   </a:t>
            </a:r>
            <a:b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|   14.-20. veljače 2022.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679272" y="402336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</a:t>
            </a:r>
            <a:endParaRPr lang="hr-HR" dirty="0">
              <a:solidFill>
                <a:schemeClr val="accent5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8377004" y="5932929"/>
            <a:ext cx="342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5D1FDD3-0782-44FC-8DF8-EAABF136C500}"/>
              </a:ext>
            </a:extLst>
          </p:cNvPr>
          <p:cNvSpPr txBox="1"/>
          <p:nvPr/>
        </p:nvSpPr>
        <p:spPr>
          <a:xfrm>
            <a:off x="8022464" y="2547034"/>
            <a:ext cx="32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Ilustracija / fotografija</a:t>
            </a:r>
            <a:endParaRPr lang="hr-HR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62ADE369-802F-42C2-8D9E-68AC961B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52" y="5400473"/>
            <a:ext cx="2343903" cy="1125603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EC4BA993-8F5D-456A-83B2-C8816E096C81}"/>
              </a:ext>
            </a:extLst>
          </p:cNvPr>
          <p:cNvSpPr txBox="1"/>
          <p:nvPr/>
        </p:nvSpPr>
        <p:spPr>
          <a:xfrm>
            <a:off x="4257100" y="5932928"/>
            <a:ext cx="3677799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15. tjedan psihologije u Hrvatskoj   </a:t>
            </a:r>
            <a:b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|   14.-20. veljače 2022. </a:t>
            </a:r>
          </a:p>
        </p:txBody>
      </p:sp>
    </p:spTree>
    <p:extLst>
      <p:ext uri="{BB962C8B-B14F-4D97-AF65-F5344CB8AC3E}">
        <p14:creationId xmlns:p14="http://schemas.microsoft.com/office/powerpoint/2010/main" val="2285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10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E6CA300-480B-47CA-B7FB-2CFD93A94216}"/>
              </a:ext>
            </a:extLst>
          </p:cNvPr>
          <p:cNvSpPr txBox="1"/>
          <p:nvPr/>
        </p:nvSpPr>
        <p:spPr>
          <a:xfrm>
            <a:off x="6192685" y="7315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D617E"/>
                </a:solidFill>
              </a:rPr>
              <a:t>Naslov </a:t>
            </a:r>
            <a:r>
              <a:rPr lang="hr-HR" sz="2400" b="1" dirty="0" err="1">
                <a:solidFill>
                  <a:srgbClr val="2D617E"/>
                </a:solidFill>
              </a:rPr>
              <a:t>naslov</a:t>
            </a:r>
            <a:endParaRPr lang="hr-HR" sz="2400" b="1" dirty="0">
              <a:solidFill>
                <a:srgbClr val="2D617E"/>
              </a:solidFill>
            </a:endParaRPr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6637DD22-A1A9-4CE5-8CC6-D40920D4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" y="6380352"/>
            <a:ext cx="1029613" cy="39154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E7B5A65-5CE1-4C2B-B005-348D2E8C6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0420">
            <a:off x="4767146" y="5616117"/>
            <a:ext cx="1047750" cy="2286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E01677C3-0F41-4A37-B970-EDF6D90DA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0030" y="5010806"/>
            <a:ext cx="1428750" cy="371475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4B89735B-98FF-45D9-8FEF-E0B6BFBCA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566">
            <a:off x="1611329" y="4500892"/>
            <a:ext cx="2976290" cy="1127383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75CF4CAF-14DC-4820-9843-5323CFFAD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0030" y="5196543"/>
            <a:ext cx="2027625" cy="76804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EE5EDD6F-1B19-465C-8F66-3F66E4877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021251">
            <a:off x="3527926" y="5733234"/>
            <a:ext cx="1801481" cy="46838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C1019EAC-83F9-4180-83A7-AF04835D7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02443">
            <a:off x="3453744" y="5834754"/>
            <a:ext cx="1627102" cy="35500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21636B9-44D2-403C-849E-7B63406DD498}"/>
              </a:ext>
            </a:extLst>
          </p:cNvPr>
          <p:cNvSpPr/>
          <p:nvPr/>
        </p:nvSpPr>
        <p:spPr>
          <a:xfrm>
            <a:off x="561683" y="845744"/>
            <a:ext cx="5123192" cy="4387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D94EAD-1BE7-4F3E-96DF-DEC86DDE0DC9}"/>
              </a:ext>
            </a:extLst>
          </p:cNvPr>
          <p:cNvSpPr txBox="1"/>
          <p:nvPr/>
        </p:nvSpPr>
        <p:spPr>
          <a:xfrm>
            <a:off x="1410586" y="1278136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</p:spTree>
    <p:extLst>
      <p:ext uri="{BB962C8B-B14F-4D97-AF65-F5344CB8AC3E}">
        <p14:creationId xmlns:p14="http://schemas.microsoft.com/office/powerpoint/2010/main" val="415131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029BBBC-58CD-4DD0-A78B-E26968A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11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CCAEE2B-D0E8-4118-B6CB-184A2480B20B}"/>
              </a:ext>
            </a:extLst>
          </p:cNvPr>
          <p:cNvSpPr txBox="1"/>
          <p:nvPr/>
        </p:nvSpPr>
        <p:spPr>
          <a:xfrm>
            <a:off x="2958353" y="1577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Hvala na pažnji!</a:t>
            </a:r>
            <a:endParaRPr lang="hr-HR" sz="3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5F3E7FD-1280-42B3-9F50-869CADBB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242318"/>
            <a:ext cx="12198322" cy="2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28FCACF-8DC9-466B-9841-8D541DD9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24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9D08CF2C-DAFD-4609-9176-78B050A0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2335" y="4737600"/>
            <a:ext cx="9387265" cy="471206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4" y="3481654"/>
            <a:ext cx="10594656" cy="1082869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Naslov aktivnosti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abcd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efgh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ijk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lmnopr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stuvz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xywz</a:t>
            </a:r>
            <a:endParaRPr lang="hr-HR" b="1" dirty="0">
              <a:solidFill>
                <a:srgbClr val="2D617E"/>
              </a:solidFill>
              <a:latin typeface="Baloo 2" panose="03080502040302020200" pitchFamily="66" charset="-18"/>
              <a:ea typeface="Microsoft Sans Serif" panose="020B0604020202020204" pitchFamily="34" charset="0"/>
              <a:cs typeface="Baloo 2" panose="03080502040302020200" pitchFamily="66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1208" y="451590"/>
            <a:ext cx="2993759" cy="175172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Ime i Prezime autora/</a:t>
            </a:r>
            <a:r>
              <a:rPr lang="hr-HR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ice</a:t>
            </a:r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ili više njih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268346" y="6032972"/>
            <a:ext cx="22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održavanja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460532" y="379564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institucija, može i logotip</a:t>
            </a:r>
            <a:endParaRPr lang="hr-HR" dirty="0">
              <a:solidFill>
                <a:srgbClr val="2D617E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662DB56-A971-42D8-BDE0-31CEBB9E9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292" y="299507"/>
            <a:ext cx="3332602" cy="160433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5C0B19-FA7B-4ABA-9305-D659334FDE24}"/>
              </a:ext>
            </a:extLst>
          </p:cNvPr>
          <p:cNvSpPr txBox="1"/>
          <p:nvPr/>
        </p:nvSpPr>
        <p:spPr>
          <a:xfrm>
            <a:off x="8606254" y="6032972"/>
            <a:ext cx="331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ZA KOGA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214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14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E6CA300-480B-47CA-B7FB-2CFD93A94216}"/>
              </a:ext>
            </a:extLst>
          </p:cNvPr>
          <p:cNvSpPr txBox="1"/>
          <p:nvPr/>
        </p:nvSpPr>
        <p:spPr>
          <a:xfrm>
            <a:off x="6192685" y="7315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D617E"/>
                </a:solidFill>
              </a:rPr>
              <a:t>Naslov </a:t>
            </a:r>
            <a:r>
              <a:rPr lang="hr-HR" sz="2400" b="1" dirty="0" err="1">
                <a:solidFill>
                  <a:srgbClr val="2D617E"/>
                </a:solidFill>
              </a:rPr>
              <a:t>naslov</a:t>
            </a:r>
            <a:endParaRPr lang="hr-HR" sz="2400" b="1" dirty="0">
              <a:solidFill>
                <a:srgbClr val="2D617E"/>
              </a:solidFill>
            </a:endParaRPr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21636B9-44D2-403C-849E-7B63406DD498}"/>
              </a:ext>
            </a:extLst>
          </p:cNvPr>
          <p:cNvSpPr/>
          <p:nvPr/>
        </p:nvSpPr>
        <p:spPr>
          <a:xfrm>
            <a:off x="561683" y="845744"/>
            <a:ext cx="5123192" cy="4387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D94EAD-1BE7-4F3E-96DF-DEC86DDE0DC9}"/>
              </a:ext>
            </a:extLst>
          </p:cNvPr>
          <p:cNvSpPr txBox="1"/>
          <p:nvPr/>
        </p:nvSpPr>
        <p:spPr>
          <a:xfrm>
            <a:off x="1410586" y="1278136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6637DD22-A1A9-4CE5-8CC6-D40920D4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" y="6380352"/>
            <a:ext cx="1029613" cy="39154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DCFB5A1C-CEB3-47A7-92B0-7F3C8B7A9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50405" y="1768483"/>
            <a:ext cx="4219575" cy="9048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C2B8ACB-06F2-4208-AD27-D86714209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2856">
            <a:off x="4149200" y="998927"/>
            <a:ext cx="2144756" cy="5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029BBBC-58CD-4DD0-A78B-E26968A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15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CCAEE2B-D0E8-4118-B6CB-184A2480B20B}"/>
              </a:ext>
            </a:extLst>
          </p:cNvPr>
          <p:cNvSpPr txBox="1"/>
          <p:nvPr/>
        </p:nvSpPr>
        <p:spPr>
          <a:xfrm>
            <a:off x="2958353" y="1577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Hvala na pažnji!</a:t>
            </a:r>
            <a:endParaRPr lang="hr-HR" sz="36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3AECB5C-A4FD-46AC-AF63-8A18533F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242318"/>
            <a:ext cx="12198322" cy="2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29B39">
                <a:alpha val="10196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2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381F7D-C623-43B5-8C9E-57AA2BCC941D}"/>
              </a:ext>
            </a:extLst>
          </p:cNvPr>
          <p:cNvSpPr txBox="1"/>
          <p:nvPr/>
        </p:nvSpPr>
        <p:spPr>
          <a:xfrm>
            <a:off x="658368" y="10339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Naslov </a:t>
            </a:r>
            <a:r>
              <a:rPr lang="hr-HR" sz="2400" b="1" dirty="0" err="1"/>
              <a:t>naslov</a:t>
            </a:r>
            <a:endParaRPr lang="hr-HR" sz="2400" b="1" dirty="0"/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CF2B498-5C1F-4DC6-A547-04C7E739A5AE}"/>
              </a:ext>
            </a:extLst>
          </p:cNvPr>
          <p:cNvSpPr/>
          <p:nvPr/>
        </p:nvSpPr>
        <p:spPr>
          <a:xfrm>
            <a:off x="6608064" y="0"/>
            <a:ext cx="558393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5C68221-4A1A-4C48-BE5F-FB5E5AFB9E5E}"/>
              </a:ext>
            </a:extLst>
          </p:cNvPr>
          <p:cNvSpPr txBox="1"/>
          <p:nvPr/>
        </p:nvSpPr>
        <p:spPr>
          <a:xfrm>
            <a:off x="7456967" y="1821712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C033352-43FE-456B-A2D7-04787833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4" y="6244876"/>
            <a:ext cx="3275560" cy="6059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2E84153-F6A0-47E8-BFAC-C5B926D8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4" y="7201"/>
            <a:ext cx="3275560" cy="6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29B39">
                <a:alpha val="10196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029BBBC-58CD-4DD0-A78B-E26968A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3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CCAEE2B-D0E8-4118-B6CB-184A2480B20B}"/>
              </a:ext>
            </a:extLst>
          </p:cNvPr>
          <p:cNvSpPr txBox="1"/>
          <p:nvPr/>
        </p:nvSpPr>
        <p:spPr>
          <a:xfrm>
            <a:off x="2958353" y="15775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Hvala na pažnji!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3DC0CA-F5EA-48BC-882D-BC93D75C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242318"/>
            <a:ext cx="12198322" cy="2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0A2C166-2391-4914-9ECA-7DC580DA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96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251" y="2696000"/>
            <a:ext cx="5957793" cy="2387600"/>
          </a:xfrm>
        </p:spPr>
        <p:txBody>
          <a:bodyPr/>
          <a:lstStyle/>
          <a:p>
            <a:pPr algn="l"/>
            <a: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Naslov aktivnosti </a:t>
            </a:r>
            <a:b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duža varijanta</a:t>
            </a:r>
            <a:endParaRPr lang="hr-HR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1251" y="5413791"/>
            <a:ext cx="5865403" cy="67564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 i prezime autora/</a:t>
            </a:r>
            <a:r>
              <a:rPr lang="hr-H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ice</a:t>
            </a:r>
            <a:r>
              <a:rPr lang="hr-H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više njih</a:t>
            </a:r>
            <a:endParaRPr lang="hr-HR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382868" y="396115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</a:t>
            </a:r>
            <a:endParaRPr lang="hr-HR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966160A-9C8D-401E-BDA5-07D27DC3AE4A}"/>
              </a:ext>
            </a:extLst>
          </p:cNvPr>
          <p:cNvSpPr/>
          <p:nvPr/>
        </p:nvSpPr>
        <p:spPr>
          <a:xfrm>
            <a:off x="394578" y="450943"/>
            <a:ext cx="4525766" cy="4009090"/>
          </a:xfrm>
          <a:prstGeom prst="round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C72472EC-73DE-4DEC-A7C2-51504A43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586" y="913902"/>
            <a:ext cx="3332602" cy="160433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806041" y="3530791"/>
            <a:ext cx="33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</a:t>
            </a:r>
          </a:p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590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4EAA884-68B3-4EDC-B1E1-BCB99B224FB0}"/>
              </a:ext>
            </a:extLst>
          </p:cNvPr>
          <p:cNvSpPr/>
          <p:nvPr/>
        </p:nvSpPr>
        <p:spPr>
          <a:xfrm>
            <a:off x="394578" y="450942"/>
            <a:ext cx="6078222" cy="5384313"/>
          </a:xfrm>
          <a:prstGeom prst="round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6</a:t>
            </a:fld>
            <a:endParaRPr lang="hr-HR" dirty="0">
              <a:solidFill>
                <a:schemeClr val="bg1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381F7D-C623-43B5-8C9E-57AA2BCC941D}"/>
              </a:ext>
            </a:extLst>
          </p:cNvPr>
          <p:cNvSpPr txBox="1"/>
          <p:nvPr/>
        </p:nvSpPr>
        <p:spPr>
          <a:xfrm>
            <a:off x="838368" y="9403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Naslov </a:t>
            </a:r>
            <a:r>
              <a:rPr lang="hr-HR" sz="2400" b="1" dirty="0" err="1"/>
              <a:t>naslov</a:t>
            </a:r>
            <a:endParaRPr lang="hr-HR" sz="2400" b="1" dirty="0"/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D64BF25-55BF-4781-94E0-3C1AC9E111D0}"/>
              </a:ext>
            </a:extLst>
          </p:cNvPr>
          <p:cNvSpPr txBox="1"/>
          <p:nvPr/>
        </p:nvSpPr>
        <p:spPr>
          <a:xfrm>
            <a:off x="7058274" y="4035583"/>
            <a:ext cx="4105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Ključne riječi:</a:t>
            </a:r>
          </a:p>
          <a:p>
            <a:endParaRPr lang="hr-H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Ključna riječ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Nešto drugo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Nešto treće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/>
              <a:t>itd</a:t>
            </a:r>
            <a:endParaRPr lang="hr-HR" sz="2400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601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029BBBC-58CD-4DD0-A78B-E26968A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7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CCAEE2B-D0E8-4118-B6CB-184A2480B20B}"/>
              </a:ext>
            </a:extLst>
          </p:cNvPr>
          <p:cNvSpPr txBox="1"/>
          <p:nvPr/>
        </p:nvSpPr>
        <p:spPr>
          <a:xfrm>
            <a:off x="805553" y="15896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Hvala na pažnji!</a:t>
            </a:r>
            <a:endParaRPr lang="hr-H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DC681E-C911-4A4D-BFD7-E6ED01822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242318"/>
            <a:ext cx="12198322" cy="26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BDE3FC-C91D-4FB2-BD59-4D282C92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07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767" y="3882600"/>
            <a:ext cx="7322400" cy="1082869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Naslov aktivnosti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abcd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efgh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ijk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lmnopr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stuvz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xywz</a:t>
            </a:r>
            <a:endParaRPr lang="hr-HR" b="1" dirty="0">
              <a:solidFill>
                <a:srgbClr val="2D617E"/>
              </a:solidFill>
              <a:latin typeface="Baloo 2" panose="03080502040302020200" pitchFamily="66" charset="-18"/>
              <a:ea typeface="Microsoft Sans Serif" panose="020B0604020202020204" pitchFamily="34" charset="0"/>
              <a:cs typeface="Baloo 2" panose="03080502040302020200" pitchFamily="66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1208" y="451590"/>
            <a:ext cx="2993759" cy="175172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Ime i Prezime autora/</a:t>
            </a:r>
            <a:r>
              <a:rPr lang="hr-HR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ice</a:t>
            </a:r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ili više njih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4239529" y="5935897"/>
            <a:ext cx="648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    </a:t>
            </a:r>
            <a:r>
              <a:rPr lang="hr-HR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|     </a:t>
            </a: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460532" y="379564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institucija, može i logotip</a:t>
            </a:r>
            <a:endParaRPr lang="hr-HR" dirty="0">
              <a:solidFill>
                <a:srgbClr val="2D617E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662DB56-A971-42D8-BDE0-31CEBB9E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92" y="299507"/>
            <a:ext cx="3332602" cy="1604331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BBCCA02-59CD-4A6B-AC19-00E02D3E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004071" y="4490962"/>
            <a:ext cx="8077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583</Words>
  <Application>Microsoft Office PowerPoint</Application>
  <PresentationFormat>Široki zaslon</PresentationFormat>
  <Paragraphs>65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Baloo 2</vt:lpstr>
      <vt:lpstr>Baloo 2 SemiBold</vt:lpstr>
      <vt:lpstr>Calibri</vt:lpstr>
      <vt:lpstr>Calibri Light</vt:lpstr>
      <vt:lpstr>Tema sustava Office</vt:lpstr>
      <vt:lpstr>Naslov aktivnosti  abcdefgh ijklmno</vt:lpstr>
      <vt:lpstr>PowerPoint prezentacija</vt:lpstr>
      <vt:lpstr>PowerPoint prezentacija</vt:lpstr>
      <vt:lpstr>PowerPoint prezentacija</vt:lpstr>
      <vt:lpstr>Naslov aktivnosti  duža varijanta</vt:lpstr>
      <vt:lpstr>PowerPoint prezentacija</vt:lpstr>
      <vt:lpstr>PowerPoint prezentacija</vt:lpstr>
      <vt:lpstr>PowerPoint prezentacija</vt:lpstr>
      <vt:lpstr>Naslov aktivnosti abcd efgh ijk lmnopr stuvz xywz</vt:lpstr>
      <vt:lpstr>PowerPoint prezentacija</vt:lpstr>
      <vt:lpstr>PowerPoint prezentacija</vt:lpstr>
      <vt:lpstr>PowerPoint prezentacija</vt:lpstr>
      <vt:lpstr>Naslov aktivnosti abcd efgh ijk lmnopr stuvz xywz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Jelena</dc:creator>
  <cp:lastModifiedBy>Jelena Babić</cp:lastModifiedBy>
  <cp:revision>22</cp:revision>
  <dcterms:created xsi:type="dcterms:W3CDTF">2020-12-11T13:03:21Z</dcterms:created>
  <dcterms:modified xsi:type="dcterms:W3CDTF">2022-01-27T16:44:27Z</dcterms:modified>
</cp:coreProperties>
</file>